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5EF74-1A7E-7108-5043-0358636EC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D0814D-2060-F799-C634-5906C81CB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895464-0C11-B2C0-B528-71366D48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027371-4BAC-79BE-4830-22947AEF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C0781-EC7B-661C-4D4C-5AEB700A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80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18828-9064-5043-5DAB-AA7384E2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D941C8-A6EC-C2D2-0982-2879B7C33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FC3139-5FFC-51C5-F1BB-397E485C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2616F5-AD56-22F1-90C4-0795C71B3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D36098-01F3-5BB9-12F9-39608E86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72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813436-CDCB-E98B-3A58-D3976BE5E6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7FDB6C-A4E2-507B-BD6C-04E282430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BC2597-0CAD-67FC-22B6-D41AA6BE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A74B85-004E-4716-D81D-33B3E3F4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56B853-A3B9-F8FE-327E-92B63AD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72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83FF6-1D03-4D1A-A3A3-C7E1B9FB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50724F-6E0E-00F7-CF97-ADB8889A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C110A0-D245-6140-D8B8-FEDD3FA3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703020-0B63-BEBA-F366-74FA99BD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869228-8A87-68E8-7155-78282285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89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7567D-DC06-3AA3-0E6D-8535EF232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501A8A-E44C-A5FF-AD5D-AA2D79B21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96278A-6289-4D88-9103-FBF700E0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4139B9-D949-C817-779C-74FE4AA8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CB79B-14CC-6F40-5765-9A49189A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41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DF2D3-47F1-DCE9-539B-B2DF0D06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DD4266-7630-6A45-C2CA-94F04427C9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992CCD-B973-ED4E-36D9-EC2E800D3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F37243-E25E-E7F0-AC48-78B45A298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B11B98-4A85-C708-4AA3-A01B8F68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875988-FA5D-9108-8E0F-1EB277E1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393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B315B-CCE6-DE00-396D-117D8A5F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77C270-BFB7-DA66-021F-F0D521C42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4F1AAC-82FA-DD2D-1394-13532128F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B3D5FD-CFDA-67B7-28B4-F0F2DE7B5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B29376-6B58-5FF3-1699-58E83570C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57F5AE-0C01-618B-F9CA-44BF868AD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73DA45-5BB9-3629-43B5-69B307A7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32007EA-FAD8-4F3A-AF13-4C2ED69A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11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C43AD-CE06-7E10-F3A2-EAC08F01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BBB66B-5A4F-2F97-FC5B-282BAFEB9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B692A-1247-3F16-21BC-ED0DE154F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3D23B2-A1B9-9360-70A8-24FB203B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43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32CF11C-D2F5-E649-F649-9D207BA5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F204586-84E4-800E-E33B-52821983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F25EB0-5CF8-A89F-25C8-54FA7AB7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098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85ECE8-CEB3-EB7A-19C6-12582FDC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DA4116-6DC7-9826-D8F9-DF55A186B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ED2BE9-9F73-86CF-7A4C-3574BDF79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77DB87-9BD0-4F23-34D3-A1F9ED59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DE05A1-7F6A-2BF5-41B3-4B176480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9D3A29-149D-73DE-A28B-67D6172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731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CE2EF-49EA-0B8A-3E00-1E6F5C4B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C0A37B4-6B60-1A8E-13B2-769A7AE52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06EB33-BDD1-208E-E27D-3D1BC92E5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D5BC82-8C36-2372-E4BF-5A2940B3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551B9E-43AC-1980-76A3-5151FC93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D78ED2-1103-810B-17D5-C3D61749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839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B5EA97-B32F-307A-201D-E1F870D9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549B48-46F9-09E3-5906-50DED4D7F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2985A7-09BF-EE15-B062-120ECDDBF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6ADE7-9775-4DB6-B54C-9CC654AC9FCD}" type="datetimeFigureOut">
              <a:rPr lang="es-ES" smtClean="0"/>
              <a:t>05/10/2022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B2AB11-C66D-8911-80B1-B632B5779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3CE85F-4463-46CB-7BE7-DE6E71F54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8B125-2F5D-42B0-B7BD-8F78FB02DB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366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4F51B6-8E21-88E6-5530-8B7084372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E974DC-1C0F-0AC7-00E4-C3263BC3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73777"/>
            <a:ext cx="9144000" cy="2387600"/>
          </a:xfrm>
        </p:spPr>
        <p:txBody>
          <a:bodyPr>
            <a:normAutofit/>
          </a:bodyPr>
          <a:lstStyle/>
          <a:p>
            <a:r>
              <a:rPr lang="es-ES" sz="4400" dirty="0"/>
              <a:t>BIENVENIDOS AL APASIONANTE MUNDO DEL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185EAB-FEE2-B4BC-EF48-86C4445896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6600" b="1" dirty="0">
                <a:solidFill>
                  <a:schemeClr val="bg1"/>
                </a:solidFill>
              </a:rPr>
              <a:t>FURGOLLLLL!!!!!</a:t>
            </a:r>
          </a:p>
        </p:txBody>
      </p:sp>
    </p:spTree>
    <p:extLst>
      <p:ext uri="{BB962C8B-B14F-4D97-AF65-F5344CB8AC3E}">
        <p14:creationId xmlns:p14="http://schemas.microsoft.com/office/powerpoint/2010/main" val="3423219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C4C291-6542-0C7E-9A85-B56C9854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2944A4-BBF1-5BBB-ABA9-67E6B3D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SENTIRSE UN AUTENTICO “BUSCAVIDAS”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BA4A0EF-E61C-9A3F-D6AB-3269AE21C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08" y="2663302"/>
            <a:ext cx="5525929" cy="3584922"/>
          </a:xfrm>
        </p:spPr>
      </p:pic>
    </p:spTree>
    <p:extLst>
      <p:ext uri="{BB962C8B-B14F-4D97-AF65-F5344CB8AC3E}">
        <p14:creationId xmlns:p14="http://schemas.microsoft.com/office/powerpoint/2010/main" val="214010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37FC587-7EF0-CC6A-07A9-182D7E916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5CFB30E-3505-294B-E00B-A4CCCE7BF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87" y="456597"/>
            <a:ext cx="4549934" cy="4549934"/>
          </a:xfrm>
        </p:spPr>
      </p:pic>
    </p:spTree>
    <p:extLst>
      <p:ext uri="{BB962C8B-B14F-4D97-AF65-F5344CB8AC3E}">
        <p14:creationId xmlns:p14="http://schemas.microsoft.com/office/powerpoint/2010/main" val="96321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5DDDB8B-2F85-FE96-EE15-8316A966E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2944A4-BBF1-5BBB-ABA9-67E6B3D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 ELLA USTED PODRA</a:t>
            </a:r>
          </a:p>
        </p:txBody>
      </p:sp>
    </p:spTree>
    <p:extLst>
      <p:ext uri="{BB962C8B-B14F-4D97-AF65-F5344CB8AC3E}">
        <p14:creationId xmlns:p14="http://schemas.microsoft.com/office/powerpoint/2010/main" val="158266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5A302E-5B96-9E0B-957E-1E73E15FE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2944A4-BBF1-5BBB-ABA9-67E6B3D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 LOS RESULTADOS DE “LA LIGA”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C3AA5B5-71B0-020C-BE6B-0F1529575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06" y="1731146"/>
            <a:ext cx="4560831" cy="2577861"/>
          </a:xfrm>
        </p:spPr>
      </p:pic>
    </p:spTree>
    <p:extLst>
      <p:ext uri="{BB962C8B-B14F-4D97-AF65-F5344CB8AC3E}">
        <p14:creationId xmlns:p14="http://schemas.microsoft.com/office/powerpoint/2010/main" val="35386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584865E-9FB3-9E69-6D0B-BBDE5736E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2944A4-BBF1-5BBB-ABA9-67E6B3D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ANOTARSE QUÉ EQUIPO GANARÁ EN LA SIGUIENTE JORNADA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14FA8AA-1DDC-7D4E-1894-B19C96870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77" y="2546286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5702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D47B92-E46F-D77F-D11B-310671A5E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2944A4-BBF1-5BBB-ABA9-67E6B3D3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70" y="-109074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¿QUÉ HEMOS HECHO?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C5D2E1-EF6B-9330-D661-CF9859436E3C}"/>
              </a:ext>
            </a:extLst>
          </p:cNvPr>
          <p:cNvSpPr txBox="1"/>
          <p:nvPr/>
        </p:nvSpPr>
        <p:spPr>
          <a:xfrm>
            <a:off x="408373" y="923278"/>
            <a:ext cx="113234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/>
                </a:solidFill>
              </a:rPr>
              <a:t>HEMOS GENERADO UN MODELADO DE LOS DATOS DE RESULTADOS DE LAS ÚLTIMAS TEMPORADAS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/>
                </a:solidFill>
              </a:rPr>
              <a:t>GENERADO LAS FUNCIONES NECESARIAS PARA IMPLANTAR EL MODELO A TRAVÉS DE PYTHON ANYWHERE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>
                <a:solidFill>
                  <a:schemeClr val="bg1"/>
                </a:solidFill>
              </a:rPr>
              <a:t>SUBIDO LOS DATOS A TRAVÉS DE GITHUB A PYTHON ANYWHERE</a:t>
            </a:r>
          </a:p>
          <a:p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052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D47B92-E46F-D77F-D11B-310671A5E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2944A4-BBF1-5BBB-ABA9-67E6B3D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 CONTINUACIÓN LES MOSTRAMOS  UNA DEMO</a:t>
            </a:r>
          </a:p>
        </p:txBody>
      </p:sp>
    </p:spTree>
    <p:extLst>
      <p:ext uri="{BB962C8B-B14F-4D97-AF65-F5344CB8AC3E}">
        <p14:creationId xmlns:p14="http://schemas.microsoft.com/office/powerpoint/2010/main" val="159208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6B0E5EB-00DB-E672-DA26-78B4B8819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2944A4-BBF1-5BBB-ABA9-67E6B3D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TENEMOS EN NUESTRO PODER</a:t>
            </a:r>
          </a:p>
        </p:txBody>
      </p:sp>
    </p:spTree>
    <p:extLst>
      <p:ext uri="{BB962C8B-B14F-4D97-AF65-F5344CB8AC3E}">
        <p14:creationId xmlns:p14="http://schemas.microsoft.com/office/powerpoint/2010/main" val="41134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CEAE6F-4A7B-1031-FEDB-2C88DB9F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2944A4-BBF1-5BBB-ABA9-67E6B3D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MAQUINAS MÁS POTENTES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F062647-B334-277E-BCC8-C2D5CEBE0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59" y="2120245"/>
            <a:ext cx="5738221" cy="4056718"/>
          </a:xfrm>
        </p:spPr>
      </p:pic>
    </p:spTree>
    <p:extLst>
      <p:ext uri="{BB962C8B-B14F-4D97-AF65-F5344CB8AC3E}">
        <p14:creationId xmlns:p14="http://schemas.microsoft.com/office/powerpoint/2010/main" val="101863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B409CBD-5D66-4981-7530-1500891B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2944A4-BBF1-5BBB-ABA9-67E6B3D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MAYOR BIBLIOTECA CON LOS RESULTADOS DE LOS ÚLTIMOS 10 AÑOS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85709DD-A26F-5BCB-2B5F-548BFEA2E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68" y="2240797"/>
            <a:ext cx="5690025" cy="3936166"/>
          </a:xfrm>
        </p:spPr>
      </p:pic>
    </p:spTree>
    <p:extLst>
      <p:ext uri="{BB962C8B-B14F-4D97-AF65-F5344CB8AC3E}">
        <p14:creationId xmlns:p14="http://schemas.microsoft.com/office/powerpoint/2010/main" val="74505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6A48EB2-2702-ED08-3544-BAEC71B42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2944A4-BBF1-5BBB-ABA9-67E6B3D3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 ELLA USTED PUEDE</a:t>
            </a:r>
          </a:p>
        </p:txBody>
      </p:sp>
    </p:spTree>
    <p:extLst>
      <p:ext uri="{BB962C8B-B14F-4D97-AF65-F5344CB8AC3E}">
        <p14:creationId xmlns:p14="http://schemas.microsoft.com/office/powerpoint/2010/main" val="272179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7C7A8F-37C5-2732-CAE2-54ACCFE11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711DC44-30A5-D463-0369-0A77FD5A9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9" y="3348533"/>
            <a:ext cx="4963391" cy="2792988"/>
          </a:xfrm>
        </p:spPr>
      </p:pic>
    </p:spTree>
    <p:extLst>
      <p:ext uri="{BB962C8B-B14F-4D97-AF65-F5344CB8AC3E}">
        <p14:creationId xmlns:p14="http://schemas.microsoft.com/office/powerpoint/2010/main" val="129300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670469-818D-A1F4-CC34-8BEB41680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3CB7D38-1F89-8AD9-D236-996217FF0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22" y="2770877"/>
            <a:ext cx="5103513" cy="3406085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53BBAE-C507-DE7F-0CE6-9A59E6C84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9" y="2794961"/>
            <a:ext cx="5103516" cy="34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6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065A22-37A7-960E-F1CF-5AEFA4D33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A6B3F78-9268-EEF1-22F1-58CFCE0BF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790" y="1935332"/>
            <a:ext cx="5663758" cy="3779992"/>
          </a:xfrm>
        </p:spPr>
      </p:pic>
    </p:spTree>
    <p:extLst>
      <p:ext uri="{BB962C8B-B14F-4D97-AF65-F5344CB8AC3E}">
        <p14:creationId xmlns:p14="http://schemas.microsoft.com/office/powerpoint/2010/main" val="132902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F6F268-5935-5F07-B261-BD826CBE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32"/>
            <a:ext cx="12192000" cy="7184414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B317374-3EC9-F24A-7419-63040C514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11" y="2965142"/>
            <a:ext cx="3208545" cy="3208545"/>
          </a:xfrm>
        </p:spPr>
      </p:pic>
      <p:sp>
        <p:nvSpPr>
          <p:cNvPr id="6" name="Bocadillo nube: nube 5">
            <a:extLst>
              <a:ext uri="{FF2B5EF4-FFF2-40B4-BE49-F238E27FC236}">
                <a16:creationId xmlns:a16="http://schemas.microsoft.com/office/drawing/2014/main" id="{735122BD-BE3E-0239-685F-13E71320F203}"/>
              </a:ext>
            </a:extLst>
          </p:cNvPr>
          <p:cNvSpPr/>
          <p:nvPr/>
        </p:nvSpPr>
        <p:spPr>
          <a:xfrm>
            <a:off x="3096768" y="684313"/>
            <a:ext cx="5079566" cy="2351850"/>
          </a:xfrm>
          <a:prstGeom prst="cloudCallout">
            <a:avLst>
              <a:gd name="adj1" fmla="val 45667"/>
              <a:gd name="adj2" fmla="val 609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Mañana juego contra el Osasuna en casa….</a:t>
            </a:r>
          </a:p>
          <a:p>
            <a:pPr algn="ctr"/>
            <a:r>
              <a:rPr lang="es-ES" sz="2800" dirty="0" err="1"/>
              <a:t>Ummm</a:t>
            </a:r>
            <a:r>
              <a:rPr lang="es-ES" sz="2800" dirty="0"/>
              <a:t>! Qué haré??</a:t>
            </a:r>
          </a:p>
        </p:txBody>
      </p:sp>
    </p:spTree>
    <p:extLst>
      <p:ext uri="{BB962C8B-B14F-4D97-AF65-F5344CB8AC3E}">
        <p14:creationId xmlns:p14="http://schemas.microsoft.com/office/powerpoint/2010/main" val="5393939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116</Words>
  <Application>Microsoft Office PowerPoint</Application>
  <PresentationFormat>Panorámica</PresentationFormat>
  <Paragraphs>17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BIENVENIDOS AL APASIONANTE MUNDO DEL</vt:lpstr>
      <vt:lpstr>TENEMOS EN NUESTRO PODER</vt:lpstr>
      <vt:lpstr>LAS MAQUINAS MÁS POTENTES</vt:lpstr>
      <vt:lpstr>LA MAYOR BIBLIOTECA CON LOS RESULTADOS DE LOS ÚLTIMOS 10 AÑOS</vt:lpstr>
      <vt:lpstr>CON ELLA USTED PUEDE</vt:lpstr>
      <vt:lpstr>Presentación de PowerPoint</vt:lpstr>
      <vt:lpstr>Presentación de PowerPoint</vt:lpstr>
      <vt:lpstr>Presentación de PowerPoint</vt:lpstr>
      <vt:lpstr>Presentación de PowerPoint</vt:lpstr>
      <vt:lpstr>SENTIRSE UN AUTENTICO “BUSCAVIDAS”</vt:lpstr>
      <vt:lpstr>Presentación de PowerPoint</vt:lpstr>
      <vt:lpstr>EN ELLA USTED PODRA</vt:lpstr>
      <vt:lpstr>VER LOS RESULTADOS DE “LA LIGA”</vt:lpstr>
      <vt:lpstr>ANOTARSE QUÉ EQUIPO GANARÁ EN LA SIGUIENTE JORNADA</vt:lpstr>
      <vt:lpstr>¿QUÉ HEMOS HECHO?</vt:lpstr>
      <vt:lpstr>A CONTINUACIÓN LES MOSTRAMOS  UNA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BIENVENIDOS AL APASIONANTE MUNDO DEL</dc:title>
  <dc:creator>Javier Tenorio</dc:creator>
  <cp:lastModifiedBy>Javier Tenorio</cp:lastModifiedBy>
  <cp:revision>4</cp:revision>
  <dcterms:created xsi:type="dcterms:W3CDTF">2022-10-04T07:27:37Z</dcterms:created>
  <dcterms:modified xsi:type="dcterms:W3CDTF">2022-10-05T08:18:51Z</dcterms:modified>
</cp:coreProperties>
</file>